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84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473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3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743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221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0634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83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39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666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49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532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827C-BEDF-471E-BA72-3D10E5CC583E}" type="datetimeFigureOut">
              <a:rPr lang="de-DE" smtClean="0"/>
              <a:t>21.08.2023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CCCC9-61BB-44E6-A02B-E4F339100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889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1071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024849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26867633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63177781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3907320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Angebot von…</a:t>
                      </a:r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Aufteilung der Pokerchips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427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Anzahl</a:t>
                      </a:r>
                      <a:r>
                        <a:rPr lang="de-DE" baseline="0" dirty="0" smtClean="0"/>
                        <a:t> Pokerchips f</a:t>
                      </a:r>
                      <a:r>
                        <a:rPr lang="de-DE" dirty="0" smtClean="0"/>
                        <a:t>ür Sie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Anzahl Pokerchips</a:t>
                      </a:r>
                      <a:r>
                        <a:rPr lang="de-DE" baseline="0" dirty="0" smtClean="0"/>
                        <a:t> für </a:t>
                      </a:r>
                      <a:r>
                        <a:rPr lang="de-DE" baseline="0" dirty="0" err="1" smtClean="0"/>
                        <a:t>PartnerIn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47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Ihnen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286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PartnerIn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12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223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PartnerIn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11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478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Ihnen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11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518263"/>
                  </a:ext>
                </a:extLst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838200" y="4272677"/>
            <a:ext cx="10515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Sobald letzte Angebote „von Ihnen“ und „</a:t>
            </a:r>
            <a:r>
              <a:rPr lang="de-DE" dirty="0" err="1" smtClean="0"/>
              <a:t>PartnerIn</a:t>
            </a:r>
            <a:r>
              <a:rPr lang="de-DE" dirty="0" smtClean="0"/>
              <a:t>“ gleich, dann Pop-up Fenster:</a:t>
            </a:r>
          </a:p>
          <a:p>
            <a:endParaRPr lang="de-DE" dirty="0"/>
          </a:p>
          <a:p>
            <a:r>
              <a:rPr lang="de-DE" dirty="0" smtClean="0"/>
              <a:t>Titel: Sie haben beide folgendes Angebot für die Aufteilung der Pokerchips gemacht:</a:t>
            </a:r>
          </a:p>
          <a:p>
            <a:r>
              <a:rPr lang="de-DE" dirty="0" smtClean="0"/>
              <a:t>Anzahl Pokerchips für Sie: 9</a:t>
            </a:r>
          </a:p>
          <a:p>
            <a:r>
              <a:rPr lang="de-DE" dirty="0" smtClean="0"/>
              <a:t>Anzahl Pokerchips für </a:t>
            </a:r>
            <a:r>
              <a:rPr lang="de-DE" dirty="0" err="1" smtClean="0"/>
              <a:t>PartnerIn</a:t>
            </a:r>
            <a:r>
              <a:rPr lang="de-DE" dirty="0" smtClean="0"/>
              <a:t>: 11</a:t>
            </a:r>
          </a:p>
          <a:p>
            <a:endParaRPr lang="de-DE" dirty="0"/>
          </a:p>
          <a:p>
            <a:r>
              <a:rPr lang="de-DE" dirty="0" smtClean="0"/>
              <a:t>Bitte geben Sie nun an, ob Sie das Angebot annehmen oder ablehnen möchten. </a:t>
            </a:r>
          </a:p>
          <a:p>
            <a:r>
              <a:rPr lang="de-DE" dirty="0" smtClean="0"/>
              <a:t>Falls Sie das Angebot annehmen, so werden die Pokerchips gemäß des gemeinsamen Angebots aufgeteilt.</a:t>
            </a:r>
          </a:p>
          <a:p>
            <a:r>
              <a:rPr lang="de-DE" dirty="0" smtClean="0"/>
              <a:t>Falls Sie das Angebot ablehnen, so kommt es zu keiner Einigung und Sie beide erhalten jeweils 0 Pokerchips.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7956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Breitbild</PresentationFormat>
  <Paragraphs>25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cg</dc:creator>
  <cp:lastModifiedBy>cg</cp:lastModifiedBy>
  <cp:revision>3</cp:revision>
  <dcterms:created xsi:type="dcterms:W3CDTF">2023-08-21T10:54:03Z</dcterms:created>
  <dcterms:modified xsi:type="dcterms:W3CDTF">2023-08-21T11:32:34Z</dcterms:modified>
</cp:coreProperties>
</file>